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83" r:id="rId5"/>
    <p:sldId id="298" r:id="rId6"/>
    <p:sldId id="303" r:id="rId7"/>
    <p:sldId id="300" r:id="rId8"/>
    <p:sldId id="301" r:id="rId9"/>
    <p:sldId id="299" r:id="rId1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A2F"/>
    <a:srgbClr val="474134"/>
    <a:srgbClr val="554D3D"/>
    <a:srgbClr val="595515"/>
    <a:srgbClr val="5A532C"/>
    <a:srgbClr val="5B542C"/>
    <a:srgbClr val="59522B"/>
    <a:srgbClr val="5D562D"/>
    <a:srgbClr val="655D31"/>
    <a:srgbClr val="6B6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79" autoAdjust="0"/>
  </p:normalViewPr>
  <p:slideViewPr>
    <p:cSldViewPr snapToGrid="0" showGuides="1">
      <p:cViewPr>
        <p:scale>
          <a:sx n="70" d="100"/>
          <a:sy n="70" d="100"/>
        </p:scale>
        <p:origin x="702" y="12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3FCFC70-A59A-436E-B5FF-ACFE56745B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F64115D-CE3E-4E24-8B01-89E99FA55C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1A9A76FE-A3A6-4B82-AF0F-D64C4D17F799}" type="datetime1">
              <a:rPr lang="pt-BR" smtClean="0"/>
              <a:t>22/11/2023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8008DC-4974-4910-8C2F-F08C99A577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BD3AA9C-7324-4A0F-BA80-C41F39C6FD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3D94777C-A8D2-4F46-A66E-A1890EBDE0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1606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E9394F90-899A-46A0-BF2C-10381C289CD9}" type="datetime1">
              <a:rPr lang="pt-BR" smtClean="0"/>
              <a:t>22/11/2023</a:t>
            </a:fld>
            <a:endParaRPr lang="pt-BR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E22815FE-BC4D-474E-9AA3-6983BC3D8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559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69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505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0846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547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0177DF1D-D731-86FC-22F9-00221AD8C2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9143" y="440217"/>
            <a:ext cx="9613711" cy="2327086"/>
          </a:xfrm>
          <a:ln w="15875">
            <a:solidFill>
              <a:schemeClr val="accent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A4FE67-D925-EFE3-2BA5-C28DA7C03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36976"/>
            <a:ext cx="6867144" cy="2386584"/>
          </a:xfrm>
        </p:spPr>
        <p:txBody>
          <a:bodyPr rtlCol="0" anchor="b">
            <a:noAutofit/>
          </a:bodyPr>
          <a:lstStyle>
            <a:lvl1pPr algn="l">
              <a:defRPr lang="pt-BR" sz="66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3D58524-513B-3FD2-4ED0-CB0CA3A3D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7648" y="5971032"/>
            <a:ext cx="3776472" cy="530352"/>
          </a:xfrm>
        </p:spPr>
        <p:txBody>
          <a:bodyPr rtlCol="0">
            <a:noAutofit/>
          </a:bodyPr>
          <a:lstStyle>
            <a:lvl1pPr marL="0" indent="0" algn="ctr">
              <a:buNone/>
              <a:defRPr lang="pt-BR" sz="2000">
                <a:solidFill>
                  <a:schemeClr val="accent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AA2A54F-058C-EF24-C892-91614AF2D7E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A313A15-57C2-5BD9-DE2B-442792010C5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09D750DB-651A-3C95-E822-712897C2D5A4}"/>
              </a:ext>
            </a:extLst>
          </p:cNvPr>
          <p:cNvCxnSpPr>
            <a:cxnSpLocks/>
          </p:cNvCxnSpPr>
          <p:nvPr userDrawn="1"/>
        </p:nvCxnSpPr>
        <p:spPr>
          <a:xfrm>
            <a:off x="398366" y="3226467"/>
            <a:ext cx="11395267" cy="443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136281F-EE75-A92A-B85E-00B02B5C0B67}"/>
              </a:ext>
            </a:extLst>
          </p:cNvPr>
          <p:cNvCxnSpPr>
            <a:cxnSpLocks/>
          </p:cNvCxnSpPr>
          <p:nvPr userDrawn="1"/>
        </p:nvCxnSpPr>
        <p:spPr>
          <a:xfrm>
            <a:off x="-11430" y="6165891"/>
            <a:ext cx="6339792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F5B98AA9-64E2-C5F9-3E90-D02F312EDC52}"/>
              </a:ext>
            </a:extLst>
          </p:cNvPr>
          <p:cNvCxnSpPr>
            <a:cxnSpLocks/>
          </p:cNvCxnSpPr>
          <p:nvPr userDrawn="1"/>
        </p:nvCxnSpPr>
        <p:spPr>
          <a:xfrm>
            <a:off x="10103564" y="6165891"/>
            <a:ext cx="208843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44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FEDE488-304D-8F7B-7181-CB5794855926}"/>
              </a:ext>
            </a:extLst>
          </p:cNvPr>
          <p:cNvCxnSpPr>
            <a:cxnSpLocks/>
          </p:cNvCxnSpPr>
          <p:nvPr userDrawn="1"/>
        </p:nvCxnSpPr>
        <p:spPr>
          <a:xfrm>
            <a:off x="1565155" y="1983947"/>
            <a:ext cx="1062684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" y="73152"/>
            <a:ext cx="4078224" cy="969264"/>
          </a:xfrm>
        </p:spPr>
        <p:txBody>
          <a:bodyPr rtlCol="0"/>
          <a:lstStyle>
            <a:lvl1pPr>
              <a:defRPr lang="pt-BR" sz="3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436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206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3" name="Espaço Reservado para Imagem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1752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916936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916936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4" name="Espaço Reservado para Imagem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4068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35838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535838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5" name="Espaço Reservado para Imagem 31">
            <a:extLst>
              <a:ext uri="{FF2B5EF4-FFF2-40B4-BE49-F238E27FC236}">
                <a16:creationId xmlns:a16="http://schemas.microsoft.com/office/drawing/2014/main" id="{8AC38C98-F011-6729-EA3D-B9F72D88DBB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44968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01D32DAF-E8E7-6294-0961-BC9CCFB6F4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4438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C9875650-BD0D-32C5-3819-F8C14365B414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64438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6" name="Espaço Reservado para Imagem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204704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0" name="Espaço Reservado para Texto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1326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5" name="Espaço Reservado para Texto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326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EEA677E-8DEA-5E75-BA4B-23D1BA7F8E99}"/>
              </a:ext>
            </a:extLst>
          </p:cNvPr>
          <p:cNvCxnSpPr>
            <a:cxnSpLocks/>
          </p:cNvCxnSpPr>
          <p:nvPr userDrawn="1"/>
        </p:nvCxnSpPr>
        <p:spPr>
          <a:xfrm>
            <a:off x="5563892" y="522548"/>
            <a:ext cx="662810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B3319DB-4A46-5428-C6CC-D0751895D66F}"/>
              </a:ext>
            </a:extLst>
          </p:cNvPr>
          <p:cNvCxnSpPr>
            <a:cxnSpLocks/>
          </p:cNvCxnSpPr>
          <p:nvPr userDrawn="1"/>
        </p:nvCxnSpPr>
        <p:spPr>
          <a:xfrm>
            <a:off x="0" y="5757057"/>
            <a:ext cx="850485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62B810B-B523-F767-647B-12432989B2E9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2A089CB3-1FD6-52E9-890B-0C5EC799D8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36655" y="5143104"/>
            <a:ext cx="3355345" cy="1252728"/>
          </a:xfrm>
        </p:spPr>
        <p:txBody>
          <a:bodyPr rtlCol="0" anchor="ctr"/>
          <a:lstStyle>
            <a:lvl1pPr marL="0" indent="0">
              <a:buNone/>
              <a:defRPr lang="pt-BR"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96127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0672C-3B98-424B-3047-A14FF403A8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344" y="36576"/>
            <a:ext cx="5294376" cy="969264"/>
          </a:xfrm>
        </p:spPr>
        <p:txBody>
          <a:bodyPr rtlCol="0"/>
          <a:lstStyle>
            <a:lvl1pPr>
              <a:lnSpc>
                <a:spcPct val="100000"/>
              </a:lnSpc>
              <a:defRPr lang="pt-BR" sz="3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22" name="Espaço Reservado para Imagem 20">
            <a:extLst>
              <a:ext uri="{FF2B5EF4-FFF2-40B4-BE49-F238E27FC236}">
                <a16:creationId xmlns:a16="http://schemas.microsoft.com/office/drawing/2014/main" id="{656258F0-1496-C756-9648-B7772E2B11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501" y="1592221"/>
            <a:ext cx="5207000" cy="4292599"/>
          </a:xfrm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FontTx/>
              <a:buNone/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399D7D-8B9F-47AD-ACF1-0FAA45069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392" y="740664"/>
            <a:ext cx="5157787" cy="466344"/>
          </a:xfrm>
        </p:spPr>
        <p:txBody>
          <a:bodyPr rtlCol="0" anchor="ctr"/>
          <a:lstStyle>
            <a:lvl1pPr marL="0" indent="0">
              <a:buNone/>
              <a:defRPr lang="pt-BR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2E9DC0-11F7-BF92-00BF-7C7E94670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5392" y="1417320"/>
            <a:ext cx="5157787" cy="2029968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800"/>
              </a:spcBef>
              <a:defRPr lang="pt-BR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lang="pt-BR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lang="pt-BR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lang="pt-BR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lang="pt-BR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A110F4B-383C-979A-7C67-60731A902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392" y="3941064"/>
            <a:ext cx="5183188" cy="466344"/>
          </a:xfrm>
        </p:spPr>
        <p:txBody>
          <a:bodyPr rtlCol="0" anchor="ctr"/>
          <a:lstStyle>
            <a:lvl1pPr marL="0" indent="0">
              <a:buNone/>
              <a:defRPr lang="pt-BR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58E51B-C92F-F9B7-5D67-2EE0685CC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392" y="4485555"/>
            <a:ext cx="5183188" cy="11978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800"/>
              </a:spcBef>
              <a:defRPr lang="pt-BR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lang="pt-BR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lang="pt-BR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lang="pt-BR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lang="pt-BR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2F376A9B-4626-290B-917F-B57D3512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147E33F-E2CD-B99B-7A79-CDC2550A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427C822-3603-1035-6BD5-07AEADAC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E816DB4-C374-189A-F1F8-5F1B43EC2B71}"/>
              </a:ext>
            </a:extLst>
          </p:cNvPr>
          <p:cNvCxnSpPr>
            <a:cxnSpLocks/>
          </p:cNvCxnSpPr>
          <p:nvPr userDrawn="1"/>
        </p:nvCxnSpPr>
        <p:spPr>
          <a:xfrm>
            <a:off x="0" y="1037557"/>
            <a:ext cx="609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4FEC7540-FB09-0AE1-04FF-3706800F4DB6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0"/>
            <a:ext cx="0" cy="643948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69421D4-0B4D-95CB-4FCB-E139DCBAD9BB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48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0F0B75-DD75-7194-E40A-3AA5DD203B15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B85F28-9AE2-01CA-E801-96F2F2ACC4FE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 rtlCol="0"/>
          <a:lstStyle>
            <a:lvl1pPr algn="ctr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77B3A0F7-4877-4804-831D-E094CB4C49B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1673352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 b="0"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307592"/>
            <a:ext cx="7598664" cy="1197864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pt-BR" sz="1800"/>
            </a:lvl1pPr>
            <a:lvl2pPr>
              <a:lnSpc>
                <a:spcPct val="100000"/>
              </a:lnSpc>
              <a:spcBef>
                <a:spcPts val="0"/>
              </a:spcBef>
              <a:defRPr lang="pt-BR" sz="1600"/>
            </a:lvl2pPr>
            <a:lvl3pPr>
              <a:lnSpc>
                <a:spcPct val="100000"/>
              </a:lnSpc>
              <a:spcBef>
                <a:spcPts val="0"/>
              </a:spcBef>
              <a:defRPr lang="pt-BR" sz="1400"/>
            </a:lvl3pPr>
            <a:lvl4pPr>
              <a:lnSpc>
                <a:spcPct val="100000"/>
              </a:lnSpc>
              <a:spcBef>
                <a:spcPts val="0"/>
              </a:spcBef>
              <a:defRPr lang="pt-BR" sz="1200"/>
            </a:lvl4pPr>
            <a:lvl5pPr>
              <a:lnSpc>
                <a:spcPct val="100000"/>
              </a:lnSpc>
              <a:spcBef>
                <a:spcPts val="0"/>
              </a:spcBef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5160F9ED-11F2-C22D-919C-AD28524B1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512" y="3452264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 b="0"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8C5B491A-910D-96D7-7910-D672B631333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123102" y="3086504"/>
            <a:ext cx="7598664" cy="1197864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pt-BR" sz="1800"/>
            </a:lvl1pPr>
            <a:lvl2pPr>
              <a:lnSpc>
                <a:spcPct val="100000"/>
              </a:lnSpc>
              <a:spcBef>
                <a:spcPts val="0"/>
              </a:spcBef>
              <a:defRPr lang="pt-BR" sz="1600"/>
            </a:lvl2pPr>
            <a:lvl3pPr>
              <a:lnSpc>
                <a:spcPct val="100000"/>
              </a:lnSpc>
              <a:spcBef>
                <a:spcPts val="0"/>
              </a:spcBef>
              <a:defRPr lang="pt-BR" sz="1400"/>
            </a:lvl3pPr>
            <a:lvl4pPr>
              <a:lnSpc>
                <a:spcPct val="100000"/>
              </a:lnSpc>
              <a:spcBef>
                <a:spcPts val="0"/>
              </a:spcBef>
              <a:defRPr lang="pt-BR" sz="1200"/>
            </a:lvl4pPr>
            <a:lvl5pPr>
              <a:lnSpc>
                <a:spcPct val="100000"/>
              </a:lnSpc>
              <a:spcBef>
                <a:spcPts val="0"/>
              </a:spcBef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2" name="Espaço Reservado para Texto 4">
            <a:extLst>
              <a:ext uri="{FF2B5EF4-FFF2-40B4-BE49-F238E27FC236}">
                <a16:creationId xmlns:a16="http://schemas.microsoft.com/office/drawing/2014/main" id="{C7845D54-C197-EEDA-099F-45ED6EC80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5288457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 b="0"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B00C50B6-D96C-CEAF-4897-329D7DBC41E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4922697"/>
            <a:ext cx="7598664" cy="1197864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pt-BR" sz="1800"/>
            </a:lvl1pPr>
            <a:lvl2pPr>
              <a:lnSpc>
                <a:spcPct val="100000"/>
              </a:lnSpc>
              <a:spcBef>
                <a:spcPts val="0"/>
              </a:spcBef>
              <a:defRPr lang="pt-BR" sz="1600"/>
            </a:lvl2pPr>
            <a:lvl3pPr>
              <a:lnSpc>
                <a:spcPct val="100000"/>
              </a:lnSpc>
              <a:spcBef>
                <a:spcPts val="0"/>
              </a:spcBef>
              <a:defRPr lang="pt-BR" sz="1400"/>
            </a:lvl3pPr>
            <a:lvl4pPr>
              <a:lnSpc>
                <a:spcPct val="100000"/>
              </a:lnSpc>
              <a:spcBef>
                <a:spcPts val="0"/>
              </a:spcBef>
              <a:defRPr lang="pt-BR" sz="1200"/>
            </a:lvl4pPr>
            <a:lvl5pPr>
              <a:lnSpc>
                <a:spcPct val="100000"/>
              </a:lnSpc>
              <a:spcBef>
                <a:spcPts val="0"/>
              </a:spcBef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8A273E5-D639-4F22-9056-01A62C38E224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96F1646-E658-90F3-D203-86B50D2F5DE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D8793165-641B-DB78-F1A5-573C6041DE9A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B4121FCC-C1AD-FD70-0727-3D611AEFAA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23890A2E-4E9B-29B4-124F-FBBCB462EB7C}"/>
              </a:ext>
            </a:extLst>
          </p:cNvPr>
          <p:cNvCxnSpPr>
            <a:cxnSpLocks/>
          </p:cNvCxnSpPr>
          <p:nvPr userDrawn="1"/>
        </p:nvCxnSpPr>
        <p:spPr>
          <a:xfrm>
            <a:off x="398366" y="2767098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256AAD6-732C-A795-FCB1-69CE94E3F1C4}"/>
              </a:ext>
            </a:extLst>
          </p:cNvPr>
          <p:cNvCxnSpPr>
            <a:cxnSpLocks/>
          </p:cNvCxnSpPr>
          <p:nvPr userDrawn="1"/>
        </p:nvCxnSpPr>
        <p:spPr>
          <a:xfrm>
            <a:off x="398366" y="4603773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F2162417-AD43-4C6C-A3F2-EC7D979B702A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348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5A4D4F6-5B85-FBD0-E507-B32E94BF2066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D7666C5-50ED-BD11-EBB3-5068C0F8FE27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2EAF0B87-8A17-7C9D-202E-F0AC8A92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 rtlCol="0"/>
          <a:lstStyle>
            <a:lvl1pPr algn="ctr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4" name="Espaço Reservado para Texto 2">
            <a:extLst>
              <a:ext uri="{FF2B5EF4-FFF2-40B4-BE49-F238E27FC236}">
                <a16:creationId xmlns:a16="http://schemas.microsoft.com/office/drawing/2014/main" id="{C766325D-8175-9B95-4BB6-87E3195AAD3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2155720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 b="0"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5F9AFE21-B015-59CC-B869-6CA584CD8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283336"/>
            <a:ext cx="7598664" cy="2211112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pt-BR" sz="1800"/>
            </a:lvl1pPr>
            <a:lvl2pPr>
              <a:lnSpc>
                <a:spcPct val="100000"/>
              </a:lnSpc>
              <a:spcBef>
                <a:spcPts val="0"/>
              </a:spcBef>
              <a:defRPr lang="pt-BR" sz="1600"/>
            </a:lvl2pPr>
            <a:lvl3pPr>
              <a:lnSpc>
                <a:spcPct val="100000"/>
              </a:lnSpc>
              <a:spcBef>
                <a:spcPts val="0"/>
              </a:spcBef>
              <a:defRPr lang="pt-BR" sz="1400"/>
            </a:lvl3pPr>
            <a:lvl4pPr>
              <a:lnSpc>
                <a:spcPct val="100000"/>
              </a:lnSpc>
              <a:spcBef>
                <a:spcPts val="0"/>
              </a:spcBef>
              <a:defRPr lang="pt-BR" sz="1200"/>
            </a:lvl4pPr>
            <a:lvl5pPr>
              <a:lnSpc>
                <a:spcPct val="100000"/>
              </a:lnSpc>
              <a:spcBef>
                <a:spcPts val="0"/>
              </a:spcBef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5" name="Espaço Reservado para Texto 4">
            <a:extLst>
              <a:ext uri="{FF2B5EF4-FFF2-40B4-BE49-F238E27FC236}">
                <a16:creationId xmlns:a16="http://schemas.microsoft.com/office/drawing/2014/main" id="{81CCD754-FDAD-02A0-CC23-AE197F4DA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4856116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 b="0"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6" name="Espaço Reservado para Conteúdo 2">
            <a:extLst>
              <a:ext uri="{FF2B5EF4-FFF2-40B4-BE49-F238E27FC236}">
                <a16:creationId xmlns:a16="http://schemas.microsoft.com/office/drawing/2014/main" id="{8DA3CBCD-145A-E531-00B6-F66E3BB91D3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3983732"/>
            <a:ext cx="7598664" cy="2211112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pt-BR" sz="1800"/>
            </a:lvl1pPr>
            <a:lvl2pPr>
              <a:lnSpc>
                <a:spcPct val="100000"/>
              </a:lnSpc>
              <a:spcBef>
                <a:spcPts val="0"/>
              </a:spcBef>
              <a:defRPr lang="pt-BR" sz="1600"/>
            </a:lvl2pPr>
            <a:lvl3pPr>
              <a:lnSpc>
                <a:spcPct val="100000"/>
              </a:lnSpc>
              <a:spcBef>
                <a:spcPts val="0"/>
              </a:spcBef>
              <a:defRPr lang="pt-BR" sz="1400"/>
            </a:lvl3pPr>
            <a:lvl4pPr>
              <a:lnSpc>
                <a:spcPct val="100000"/>
              </a:lnSpc>
              <a:spcBef>
                <a:spcPts val="0"/>
              </a:spcBef>
              <a:defRPr lang="pt-BR" sz="1200"/>
            </a:lvl4pPr>
            <a:lvl5pPr>
              <a:lnSpc>
                <a:spcPct val="100000"/>
              </a:lnSpc>
              <a:spcBef>
                <a:spcPts val="0"/>
              </a:spcBef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7" name="Espaço Reservado para o Número do Slide 5">
            <a:extLst>
              <a:ext uri="{FF2B5EF4-FFF2-40B4-BE49-F238E27FC236}">
                <a16:creationId xmlns:a16="http://schemas.microsoft.com/office/drawing/2014/main" id="{C8C7A88B-B5E6-DF17-298C-3F1D6F2B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26" name="Espaço Reservado para Rodapé 4">
            <a:extLst>
              <a:ext uri="{FF2B5EF4-FFF2-40B4-BE49-F238E27FC236}">
                <a16:creationId xmlns:a16="http://schemas.microsoft.com/office/drawing/2014/main" id="{F6BF98F2-CC55-EA67-AFEB-3B9BDA92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25" name="Espaço Reservado para Data 3">
            <a:extLst>
              <a:ext uri="{FF2B5EF4-FFF2-40B4-BE49-F238E27FC236}">
                <a16:creationId xmlns:a16="http://schemas.microsoft.com/office/drawing/2014/main" id="{80D6DCDD-07F4-F7F0-12E1-CAF3B5CC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F526EBCF-823D-784A-BF8D-A377758CEB8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D6E25F4-4D19-CCBB-9F09-7369C86AAD57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56A4D074-D2CA-D6E0-115B-1CEDA471F0F3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DB039A31-257E-2036-4142-307DD91B05CC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139C06B9-E1A2-A881-C800-86FBB69963F9}"/>
              </a:ext>
            </a:extLst>
          </p:cNvPr>
          <p:cNvCxnSpPr>
            <a:cxnSpLocks/>
          </p:cNvCxnSpPr>
          <p:nvPr userDrawn="1"/>
        </p:nvCxnSpPr>
        <p:spPr>
          <a:xfrm>
            <a:off x="398366" y="3739090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DDDBBDAB-1770-6117-02A2-DF798EAD6320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785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872" y="4389120"/>
            <a:ext cx="4709160" cy="1645920"/>
          </a:xfrm>
        </p:spPr>
        <p:txBody>
          <a:bodyPr rtlCol="0"/>
          <a:lstStyle>
            <a:lvl1pPr algn="ctr">
              <a:defRPr lang="pt-BR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FD728F67-F092-A253-7F58-A329D8F43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0" y="2130552"/>
            <a:ext cx="8165592" cy="1755648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pt-BR"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pt-BR"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pt-BR"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pt-BR"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pt-BR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9E5CB43-9C58-7065-8F71-3D1335DCA2E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D7C51743-4A18-4275-9C86-2A02654EB16B}"/>
              </a:ext>
            </a:extLst>
          </p:cNvPr>
          <p:cNvSpPr/>
          <p:nvPr userDrawn="1"/>
        </p:nvSpPr>
        <p:spPr>
          <a:xfrm>
            <a:off x="1509823" y="1188365"/>
            <a:ext cx="9172353" cy="4481269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0105206-25D5-CAFF-D01A-6C366A0DDD06}"/>
              </a:ext>
            </a:extLst>
          </p:cNvPr>
          <p:cNvCxnSpPr>
            <a:cxnSpLocks/>
          </p:cNvCxnSpPr>
          <p:nvPr userDrawn="1"/>
        </p:nvCxnSpPr>
        <p:spPr>
          <a:xfrm>
            <a:off x="0" y="5208047"/>
            <a:ext cx="617607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F568D0A6-8634-2DEB-AE13-929FDDFD954E}"/>
              </a:ext>
            </a:extLst>
          </p:cNvPr>
          <p:cNvCxnSpPr>
            <a:cxnSpLocks/>
          </p:cNvCxnSpPr>
          <p:nvPr userDrawn="1"/>
        </p:nvCxnSpPr>
        <p:spPr>
          <a:xfrm>
            <a:off x="10546079" y="5220132"/>
            <a:ext cx="1645921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68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544" y="731520"/>
            <a:ext cx="5952744" cy="1645920"/>
          </a:xfrm>
        </p:spPr>
        <p:txBody>
          <a:bodyPr rtlCol="0"/>
          <a:lstStyle>
            <a:lvl1pPr algn="l">
              <a:defRPr lang="pt-BR" sz="5400"/>
            </a:lvl1pPr>
          </a:lstStyle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2AA6941D-E239-2A54-E6C1-1574E59717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2540" cy="6858000"/>
          </a:xfrm>
          <a:ln w="15875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44C3332-D605-38F6-7D05-D7B329747768}"/>
              </a:ext>
            </a:extLst>
          </p:cNvPr>
          <p:cNvCxnSpPr>
            <a:cxnSpLocks/>
          </p:cNvCxnSpPr>
          <p:nvPr userDrawn="1"/>
        </p:nvCxnSpPr>
        <p:spPr>
          <a:xfrm>
            <a:off x="4863079" y="4150757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7B2C081-8C69-001E-872F-68A1B1E48B94}"/>
              </a:ext>
            </a:extLst>
          </p:cNvPr>
          <p:cNvCxnSpPr>
            <a:cxnSpLocks/>
          </p:cNvCxnSpPr>
          <p:nvPr userDrawn="1"/>
        </p:nvCxnSpPr>
        <p:spPr>
          <a:xfrm>
            <a:off x="4872540" y="5515589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D5613557-EA43-56E7-5DE1-8A9813B2D7EB}"/>
              </a:ext>
            </a:extLst>
          </p:cNvPr>
          <p:cNvCxnSpPr>
            <a:cxnSpLocks/>
          </p:cNvCxnSpPr>
          <p:nvPr userDrawn="1"/>
        </p:nvCxnSpPr>
        <p:spPr>
          <a:xfrm>
            <a:off x="4872540" y="2766534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0CA79F44-DB47-D961-5554-E6CEF0F31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5545" y="3191256"/>
            <a:ext cx="5953506" cy="73152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lang="pt-BR" sz="2400" baseline="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3" name="Espaço Reservado para Texto 21">
            <a:extLst>
              <a:ext uri="{FF2B5EF4-FFF2-40B4-BE49-F238E27FC236}">
                <a16:creationId xmlns:a16="http://schemas.microsoft.com/office/drawing/2014/main" id="{D8CB894C-EA47-EEFE-AB8C-A9B9B10EDF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4782" y="4498848"/>
            <a:ext cx="5953506" cy="73152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lang="pt-BR" sz="2400" baseline="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4" name="Espaço Reservado para Texto 21">
            <a:extLst>
              <a:ext uri="{FF2B5EF4-FFF2-40B4-BE49-F238E27FC236}">
                <a16:creationId xmlns:a16="http://schemas.microsoft.com/office/drawing/2014/main" id="{B3C09B13-9367-B435-A76A-9DBB1332FC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94782" y="5797296"/>
            <a:ext cx="5953506" cy="73152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lang="pt-BR" sz="2400" baseline="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14101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F77913A3-071A-44D9-E59A-B9C86D99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 rtlCol="0"/>
          <a:lstStyle>
            <a:lvl1pPr algn="ctr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9A67C02-F658-3749-9924-99BDA9C1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7120C0-232E-AD3B-138D-B65A7AD4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110ABD4-B26A-0940-A80F-399F8FCA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94864F6-8550-2BFC-DC03-2BB296DF2E9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D95A92E-7815-7546-3201-42AEFA654F4C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0FF23430-1681-F3A4-F071-7C338746014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47B44D2F-F976-B752-100E-E994C9F0206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43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DAC1505-F26B-3039-38E3-3A7F7CC7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2C2A94-01A4-034C-9AE7-87CF123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E45BEB7-6CEE-98EF-C00B-19BF6407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74912249-F431-4F6C-4213-30FF47C81741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1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544" y="0"/>
            <a:ext cx="4370832" cy="2194560"/>
          </a:xfrm>
        </p:spPr>
        <p:txBody>
          <a:bodyPr rtlCol="0"/>
          <a:lstStyle>
            <a:lvl1pPr algn="l">
              <a:defRPr lang="pt-BR" sz="4000"/>
            </a:lvl1pPr>
          </a:lstStyle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54A61420-31F3-2DF5-A319-19A8896350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810"/>
            <a:ext cx="4856184" cy="6850379"/>
          </a:xfrm>
          <a:ln w="15875">
            <a:solidFill>
              <a:schemeClr val="tx1"/>
            </a:solidFill>
          </a:ln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185" y="2212849"/>
            <a:ext cx="7335814" cy="4645152"/>
          </a:xfrm>
        </p:spPr>
        <p:txBody>
          <a:bodyPr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1635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F32D5F1B-4B4F-5C42-0EFC-AE54D2C4EC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2">
              <a:lumMod val="40000"/>
              <a:lumOff val="60000"/>
            </a:schemeClr>
          </a:solidFill>
        </p:spPr>
        <p:txBody>
          <a:bodyPr rtlCol="0"/>
          <a:lstStyle>
            <a:lvl1pPr marL="0" indent="0">
              <a:buNone/>
              <a:defRPr lang="pt-BR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63A1AE-C2A2-3984-EE25-E51E8DD6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1188720"/>
            <a:ext cx="9171432" cy="4480560"/>
          </a:xfrm>
          <a:ln w="15875">
            <a:solidFill>
              <a:schemeClr val="accent1"/>
            </a:solidFill>
          </a:ln>
        </p:spPr>
        <p:txBody>
          <a:bodyPr lIns="365760" bIns="640080" rtlCol="0" anchor="ctr"/>
          <a:lstStyle>
            <a:lvl1pPr>
              <a:defRPr lang="pt-BR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7A141F-6D41-3734-9073-FB0B24ECB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5976" y="5102352"/>
            <a:ext cx="2889504" cy="365760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>
                <a:solidFill>
                  <a:schemeClr val="accent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9413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B66CC86A-5147-8A3A-D69B-E3F6DBACAE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6301" y="928122"/>
            <a:ext cx="3251199" cy="5001754"/>
          </a:xfrm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1225296"/>
            <a:ext cx="4718304" cy="1645920"/>
          </a:xfrm>
        </p:spPr>
        <p:txBody>
          <a:bodyPr rtlCol="0"/>
          <a:lstStyle>
            <a:lvl1pPr>
              <a:defRPr lang="pt-BR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898648"/>
            <a:ext cx="4370832" cy="2029968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pt-BR"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pt-BR"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pt-BR"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pt-BR"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pt-BR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11CC225-384C-A7E8-AFBF-89D35684100D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959E07A8-FF17-EE00-CEAE-9071F30D748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D352F90E-8B45-B50A-6BB9-250D96DE37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D3915D5E-49E8-33A0-1B5E-9B7880A4BC6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E56D179-21F4-E208-F1F2-385E53DC3F0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95159"/>
            <a:ext cx="0" cy="604432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4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 rtlCol="0"/>
          <a:lstStyle>
            <a:lvl1pPr algn="ctr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552" y="1444752"/>
            <a:ext cx="10287000" cy="4562856"/>
          </a:xfrm>
        </p:spPr>
        <p:txBody>
          <a:bodyPr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1B47E35-6C3A-C32C-9037-4D421B7FAE1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8DBFA4F-F38F-EF0F-7457-5210BB03F444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68DEE4A-F4AB-FB9A-FDD7-3AFBB5A2740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EC921DE1-D458-FC03-01B4-9ECBDF8B6F2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9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" y="466344"/>
            <a:ext cx="3236976" cy="996696"/>
          </a:xfrm>
        </p:spPr>
        <p:txBody>
          <a:bodyPr rtlCol="0"/>
          <a:lstStyle>
            <a:lvl1pPr>
              <a:defRPr lang="pt-BR" sz="3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84448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483096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0" name="Espaço Reservado para Texto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28048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30936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584448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483096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5" name="Espaço Reservado para Texto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8048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40664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3" name="Espaço Reservado para Imagem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685032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4" name="Espaço Reservado para Imagem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01968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6" name="Espaço Reservado para Imagem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546336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0E26C148-CFEE-21C0-96F3-EBC299FD2285}"/>
              </a:ext>
            </a:extLst>
          </p:cNvPr>
          <p:cNvCxnSpPr>
            <a:cxnSpLocks/>
          </p:cNvCxnSpPr>
          <p:nvPr userDrawn="1"/>
        </p:nvCxnSpPr>
        <p:spPr>
          <a:xfrm>
            <a:off x="6585357" y="2355475"/>
            <a:ext cx="192520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65BFA673-0676-EDA2-B7AA-6FA05B486C17}"/>
              </a:ext>
            </a:extLst>
          </p:cNvPr>
          <p:cNvCxnSpPr>
            <a:cxnSpLocks/>
          </p:cNvCxnSpPr>
          <p:nvPr userDrawn="1"/>
        </p:nvCxnSpPr>
        <p:spPr>
          <a:xfrm>
            <a:off x="9628632" y="2361693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75B0A4BB-506D-F90C-BF18-B86999FDC27A}"/>
              </a:ext>
            </a:extLst>
          </p:cNvPr>
          <p:cNvCxnSpPr>
            <a:cxnSpLocks/>
          </p:cNvCxnSpPr>
          <p:nvPr userDrawn="1"/>
        </p:nvCxnSpPr>
        <p:spPr>
          <a:xfrm>
            <a:off x="729735" y="235472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1E4F1002-8ECA-FF8D-84D1-D74BB9C00127}"/>
              </a:ext>
            </a:extLst>
          </p:cNvPr>
          <p:cNvCxnSpPr>
            <a:cxnSpLocks/>
          </p:cNvCxnSpPr>
          <p:nvPr userDrawn="1"/>
        </p:nvCxnSpPr>
        <p:spPr>
          <a:xfrm>
            <a:off x="3672459" y="234911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60493A2-A97C-AF3D-B912-358EF45F61BD}"/>
              </a:ext>
            </a:extLst>
          </p:cNvPr>
          <p:cNvCxnSpPr>
            <a:cxnSpLocks/>
          </p:cNvCxnSpPr>
          <p:nvPr userDrawn="1"/>
        </p:nvCxnSpPr>
        <p:spPr>
          <a:xfrm>
            <a:off x="4626244" y="929468"/>
            <a:ext cx="756575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35BFB79-CBB3-07C6-9054-B6A67EB74CD0}"/>
              </a:ext>
            </a:extLst>
          </p:cNvPr>
          <p:cNvCxnSpPr>
            <a:cxnSpLocks/>
          </p:cNvCxnSpPr>
          <p:nvPr userDrawn="1"/>
        </p:nvCxnSpPr>
        <p:spPr>
          <a:xfrm>
            <a:off x="0" y="39708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2D070E1-5B92-2362-47F1-B8BCB4EFFA4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93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192024"/>
            <a:ext cx="8165592" cy="722376"/>
          </a:xfrm>
        </p:spPr>
        <p:txBody>
          <a:bodyPr rtlCol="0"/>
          <a:lstStyle>
            <a:lvl1pPr algn="ctr"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101852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24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60704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1" name="Espaço Reservado para Imagem 31">
            <a:extLst>
              <a:ext uri="{FF2B5EF4-FFF2-40B4-BE49-F238E27FC236}">
                <a16:creationId xmlns:a16="http://schemas.microsoft.com/office/drawing/2014/main" id="{19E34216-9950-3FAF-F3B8-AB91DE9262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01852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5" name="Espaço Reservado para Texto 2">
            <a:extLst>
              <a:ext uri="{FF2B5EF4-FFF2-40B4-BE49-F238E27FC236}">
                <a16:creationId xmlns:a16="http://schemas.microsoft.com/office/drawing/2014/main" id="{C3F46F42-C5D7-B0CE-E3C5-46117B70A93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978408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1" name="Espaço Reservado para Texto 2">
            <a:extLst>
              <a:ext uri="{FF2B5EF4-FFF2-40B4-BE49-F238E27FC236}">
                <a16:creationId xmlns:a16="http://schemas.microsoft.com/office/drawing/2014/main" id="{F01F58CE-C433-DC58-1D16-405DC2D82D88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1060704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3" name="Espaço Reservado para Imagem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62764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53036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921616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5" name="Espaço Reservado para Imagem 31">
            <a:extLst>
              <a:ext uri="{FF2B5EF4-FFF2-40B4-BE49-F238E27FC236}">
                <a16:creationId xmlns:a16="http://schemas.microsoft.com/office/drawing/2014/main" id="{D8E671C2-9C83-AF2B-0C7A-D8CE142046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62764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7" name="Espaço Reservado para Texto 2">
            <a:extLst>
              <a:ext uri="{FF2B5EF4-FFF2-40B4-BE49-F238E27FC236}">
                <a16:creationId xmlns:a16="http://schemas.microsoft.com/office/drawing/2014/main" id="{1E0C8150-95EC-3B89-D427-0C4AD56ABB9E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3839320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3" name="Espaço Reservado para Texto 2">
            <a:extLst>
              <a:ext uri="{FF2B5EF4-FFF2-40B4-BE49-F238E27FC236}">
                <a16:creationId xmlns:a16="http://schemas.microsoft.com/office/drawing/2014/main" id="{8B6CA730-8E8F-2283-CFDB-358748B1ED30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3921616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4" name="Espaço Reservado para Imagem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41853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732125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800705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8" name="Espaço Reservado para Imagem 31">
            <a:extLst>
              <a:ext uri="{FF2B5EF4-FFF2-40B4-BE49-F238E27FC236}">
                <a16:creationId xmlns:a16="http://schemas.microsoft.com/office/drawing/2014/main" id="{385AF281-7DED-566C-E62C-76BBF2A795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41853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8" name="Espaço Reservado para Texto 2">
            <a:extLst>
              <a:ext uri="{FF2B5EF4-FFF2-40B4-BE49-F238E27FC236}">
                <a16:creationId xmlns:a16="http://schemas.microsoft.com/office/drawing/2014/main" id="{D1C2E707-78B6-51F1-8B2D-EA2147D58C21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718409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4" name="Espaço Reservado para Texto 2">
            <a:extLst>
              <a:ext uri="{FF2B5EF4-FFF2-40B4-BE49-F238E27FC236}">
                <a16:creationId xmlns:a16="http://schemas.microsoft.com/office/drawing/2014/main" id="{9E91D85A-CBAB-980E-5BD9-3BCF8CEAC7EA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800705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6" name="Espaço Reservado para Imagem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685057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0" name="Espaço Reservado para Texto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75329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5" name="Espaço Reservado para Texto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43909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0" name="Espaço Reservado para Imagem 31">
            <a:extLst>
              <a:ext uri="{FF2B5EF4-FFF2-40B4-BE49-F238E27FC236}">
                <a16:creationId xmlns:a16="http://schemas.microsoft.com/office/drawing/2014/main" id="{5993608C-B818-3AD4-B4D3-28D2DF627D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685057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6" name="Espaço Reservado para Texto 4">
            <a:extLst>
              <a:ext uri="{FF2B5EF4-FFF2-40B4-BE49-F238E27FC236}">
                <a16:creationId xmlns:a16="http://schemas.microsoft.com/office/drawing/2014/main" id="{0E307E95-A0E7-5F5C-DFF3-F33EF29FFC3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561613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2" name="Espaço Reservado para Texto 4">
            <a:extLst>
              <a:ext uri="{FF2B5EF4-FFF2-40B4-BE49-F238E27FC236}">
                <a16:creationId xmlns:a16="http://schemas.microsoft.com/office/drawing/2014/main" id="{93D6B271-D0F0-7CDA-BE9D-BD03B6C47B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643909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B211C01-E0D3-34B5-C635-7ED6C7C89E9C}"/>
              </a:ext>
            </a:extLst>
          </p:cNvPr>
          <p:cNvCxnSpPr>
            <a:cxnSpLocks/>
          </p:cNvCxnSpPr>
          <p:nvPr userDrawn="1"/>
        </p:nvCxnSpPr>
        <p:spPr>
          <a:xfrm>
            <a:off x="0" y="330022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D4CCE68-630E-A4CE-AF43-3FB81EADDF2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42465"/>
            <a:ext cx="1139526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E40AA902-F568-9A37-2C1B-1E3659DBE780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794CF9AA-8029-6D34-457C-9FC583E8DF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4CAFEB8-8359-AC67-8760-CFF0FC604D80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7E393C7-F0CA-6CFE-7A57-82D059DF9D96}"/>
              </a:ext>
            </a:extLst>
          </p:cNvPr>
          <p:cNvCxnSpPr>
            <a:cxnSpLocks/>
          </p:cNvCxnSpPr>
          <p:nvPr userDrawn="1"/>
        </p:nvCxnSpPr>
        <p:spPr>
          <a:xfrm>
            <a:off x="0" y="5915157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7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32" y="1005840"/>
            <a:ext cx="7187184" cy="4251960"/>
          </a:xfrm>
        </p:spPr>
        <p:txBody>
          <a:bodyPr rtlCol="0" anchor="b"/>
          <a:lstStyle>
            <a:lvl1pPr>
              <a:lnSpc>
                <a:spcPct val="100000"/>
              </a:lnSpc>
              <a:defRPr lang="pt-BR" sz="540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BE3754CA-7CD5-66C6-9A94-42B6D2AE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832" y="5312664"/>
            <a:ext cx="2889504" cy="365760"/>
          </a:xfrm>
          <a:solidFill>
            <a:schemeClr val="accent3"/>
          </a:solidFill>
        </p:spPr>
        <p:txBody>
          <a:bodyPr rtlCol="0">
            <a:noAutofit/>
          </a:bodyPr>
          <a:lstStyle>
            <a:lvl1pPr marL="0" indent="0" algn="l">
              <a:buNone/>
              <a:defRPr lang="pt-BR" sz="18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47150B01-E47B-1FE6-D289-46641618F6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7714" y="1028362"/>
            <a:ext cx="2451100" cy="4800597"/>
          </a:xfrm>
          <a:ln w="15875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pt-BR" sz="18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tx1"/>
                </a:solidFill>
              </a:defRPr>
            </a:lvl1pPr>
          </a:lstStyle>
          <a:p>
            <a:pPr rtl="0"/>
            <a:fld id="{84D792B7-0397-C047-AE12-1A03F7E3DC8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2C5A325-67B4-EB21-61D9-11A62C1149D0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966DF71-8DDC-0AE8-6067-6C8BDF66AEE6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D53E1C8-4CA4-75B1-C371-4A379986E7A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774A3361-4A2D-2ED2-946A-46EA9B3FCC9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9A1A3AD-F519-2787-F127-4698F8E5CA39}"/>
              </a:ext>
            </a:extLst>
          </p:cNvPr>
          <p:cNvCxnSpPr>
            <a:cxnSpLocks/>
          </p:cNvCxnSpPr>
          <p:nvPr userDrawn="1"/>
        </p:nvCxnSpPr>
        <p:spPr>
          <a:xfrm>
            <a:off x="0" y="5516519"/>
            <a:ext cx="914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65322AF-E7A0-773B-0886-72337FA4AC8E}"/>
              </a:ext>
            </a:extLst>
          </p:cNvPr>
          <p:cNvCxnSpPr>
            <a:cxnSpLocks/>
          </p:cNvCxnSpPr>
          <p:nvPr userDrawn="1"/>
        </p:nvCxnSpPr>
        <p:spPr>
          <a:xfrm>
            <a:off x="4091553" y="5495544"/>
            <a:ext cx="810044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4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ário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spaço Reservado para Imagem 39">
            <a:extLst>
              <a:ext uri="{FF2B5EF4-FFF2-40B4-BE49-F238E27FC236}">
                <a16:creationId xmlns:a16="http://schemas.microsoft.com/office/drawing/2014/main" id="{5CCC7076-FFA4-750E-431A-0BE2B1B6F2E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7796" y="1652080"/>
            <a:ext cx="4406901" cy="3124681"/>
          </a:xfrm>
          <a:ln w="15875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pt-BR" sz="18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BF410FA-6919-A95F-E465-F3650BC704A5}"/>
              </a:ext>
            </a:extLst>
          </p:cNvPr>
          <p:cNvCxnSpPr>
            <a:cxnSpLocks/>
          </p:cNvCxnSpPr>
          <p:nvPr userDrawn="1"/>
        </p:nvCxnSpPr>
        <p:spPr>
          <a:xfrm>
            <a:off x="0" y="1037308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056D016C-FD2C-0B4B-A727-8A7CAF4A9846}"/>
              </a:ext>
            </a:extLst>
          </p:cNvPr>
          <p:cNvCxnSpPr>
            <a:cxnSpLocks/>
          </p:cNvCxnSpPr>
          <p:nvPr userDrawn="1"/>
        </p:nvCxnSpPr>
        <p:spPr>
          <a:xfrm flipV="1">
            <a:off x="5476731" y="1037308"/>
            <a:ext cx="0" cy="54021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7A79FE8F-AD7E-5CA6-4AC2-165DA0C9B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8792556" y="1027906"/>
            <a:ext cx="0" cy="54115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1AA6A48-79F7-A000-AA19-3EB390EBAFAF}"/>
              </a:ext>
            </a:extLst>
          </p:cNvPr>
          <p:cNvCxnSpPr>
            <a:cxnSpLocks/>
          </p:cNvCxnSpPr>
          <p:nvPr userDrawn="1"/>
        </p:nvCxnSpPr>
        <p:spPr>
          <a:xfrm>
            <a:off x="5476731" y="3833413"/>
            <a:ext cx="671526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1D2FB9E0-941D-A849-6C69-C8A3BDD784D2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68" y="54864"/>
            <a:ext cx="11256264" cy="969264"/>
          </a:xfrm>
        </p:spPr>
        <p:txBody>
          <a:bodyPr rtlCol="0"/>
          <a:lstStyle>
            <a:lvl1pPr algn="ctr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483" y="1802860"/>
            <a:ext cx="2843784" cy="182734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F9E7CC0C-0A82-6C16-C499-CE38E6A5E1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34474" y="1802860"/>
            <a:ext cx="2843784" cy="182734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1" name="Espaço Reservado para Texto 30">
            <a:extLst>
              <a:ext uri="{FF2B5EF4-FFF2-40B4-BE49-F238E27FC236}">
                <a16:creationId xmlns:a16="http://schemas.microsoft.com/office/drawing/2014/main" id="{57CEC54D-1FD6-3F78-8B9D-D145F9B1C3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4474" y="1279472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2" name="Espaço Reservado para Texto 30">
            <a:extLst>
              <a:ext uri="{FF2B5EF4-FFF2-40B4-BE49-F238E27FC236}">
                <a16:creationId xmlns:a16="http://schemas.microsoft.com/office/drawing/2014/main" id="{A61EC6ED-86B0-89B9-F4F3-A17A7F150D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23483" y="1278001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3" name="Espaço Reservado para Conteúdo 2">
            <a:extLst>
              <a:ext uri="{FF2B5EF4-FFF2-40B4-BE49-F238E27FC236}">
                <a16:creationId xmlns:a16="http://schemas.microsoft.com/office/drawing/2014/main" id="{3D51AA82-3529-805D-5461-E1C5DC523EB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23483" y="4599432"/>
            <a:ext cx="2843784" cy="164595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4" name="Espaço Reservado para Conteúdo 2">
            <a:extLst>
              <a:ext uri="{FF2B5EF4-FFF2-40B4-BE49-F238E27FC236}">
                <a16:creationId xmlns:a16="http://schemas.microsoft.com/office/drawing/2014/main" id="{52A58E13-B509-86DD-D9FA-FE6B76B706C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634474" y="4599432"/>
            <a:ext cx="2843784" cy="164595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5" name="Espaço Reservado para Texto 30">
            <a:extLst>
              <a:ext uri="{FF2B5EF4-FFF2-40B4-BE49-F238E27FC236}">
                <a16:creationId xmlns:a16="http://schemas.microsoft.com/office/drawing/2014/main" id="{D3275BA4-1A29-81A8-890F-A2019D6AD1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34474" y="4078224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6" name="Espaço Reservado para Texto 30">
            <a:extLst>
              <a:ext uri="{FF2B5EF4-FFF2-40B4-BE49-F238E27FC236}">
                <a16:creationId xmlns:a16="http://schemas.microsoft.com/office/drawing/2014/main" id="{97742C31-A952-F092-74D6-5D432DBE49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23483" y="4078224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1" name="Espaço Reservado para Conteúdo 2">
            <a:extLst>
              <a:ext uri="{FF2B5EF4-FFF2-40B4-BE49-F238E27FC236}">
                <a16:creationId xmlns:a16="http://schemas.microsoft.com/office/drawing/2014/main" id="{1AF03A42-3FAC-6EF4-3C19-01EADE20F3D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207008" y="5788152"/>
            <a:ext cx="3858768" cy="532461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2" name="Espaço Reservado para Texto 30">
            <a:extLst>
              <a:ext uri="{FF2B5EF4-FFF2-40B4-BE49-F238E27FC236}">
                <a16:creationId xmlns:a16="http://schemas.microsoft.com/office/drawing/2014/main" id="{D4A2DF13-0ACD-F5E4-200D-EF0469F75D0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07008" y="5266944"/>
            <a:ext cx="3858768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4" name="Espaço Reservado para Texto 43">
            <a:extLst>
              <a:ext uri="{FF2B5EF4-FFF2-40B4-BE49-F238E27FC236}">
                <a16:creationId xmlns:a16="http://schemas.microsoft.com/office/drawing/2014/main" id="{7B805FCC-6D7A-F1CC-3B04-A84A068DBB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695176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pt-BR" sz="1600">
                <a:latin typeface="+mj-lt"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45" name="Espaço Reservado para Texto 43">
            <a:extLst>
              <a:ext uri="{FF2B5EF4-FFF2-40B4-BE49-F238E27FC236}">
                <a16:creationId xmlns:a16="http://schemas.microsoft.com/office/drawing/2014/main" id="{FEE3F2FF-41FC-A05B-F6EB-A97A7D1B0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95176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pt-BR" sz="1600">
                <a:latin typeface="+mj-lt"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46" name="Espaço Reservado para Texto 43">
            <a:extLst>
              <a:ext uri="{FF2B5EF4-FFF2-40B4-BE49-F238E27FC236}">
                <a16:creationId xmlns:a16="http://schemas.microsoft.com/office/drawing/2014/main" id="{271E6249-39AB-A674-474B-129F0FC28F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93608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pt-BR" sz="1600">
                <a:latin typeface="+mj-lt"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47" name="Espaço Reservado para Texto 43">
            <a:extLst>
              <a:ext uri="{FF2B5EF4-FFF2-40B4-BE49-F238E27FC236}">
                <a16:creationId xmlns:a16="http://schemas.microsoft.com/office/drawing/2014/main" id="{1743218C-8B3C-DC33-5CD2-D82FA77A52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93608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pt-BR" sz="1600">
                <a:latin typeface="+mj-lt"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48" name="Espaço Reservado para Texto 43">
            <a:extLst>
              <a:ext uri="{FF2B5EF4-FFF2-40B4-BE49-F238E27FC236}">
                <a16:creationId xmlns:a16="http://schemas.microsoft.com/office/drawing/2014/main" id="{6018CAD3-E7B7-16B7-5631-0C3F7C38C5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8640" y="5330952"/>
            <a:ext cx="512064" cy="512064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pt-BR" sz="1600">
                <a:latin typeface="+mj-lt"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5405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15AA5F-2C28-9886-0D00-5D18198EC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2471" y="6517634"/>
            <a:ext cx="95026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pt-BR"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3922ECB-9F56-BDF6-8792-01F55B2E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62B5B1-8D0B-68C6-B628-3FF8E5DCD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BEF9CC0-D93B-C416-BCCE-87441F99C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pt-BR"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pPr rtl="0"/>
            <a:fld id="{84D792B7-0397-C047-AE12-1A03F7E3DC8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3" name="Espaço Reservado para Rodapé 4">
            <a:extLst>
              <a:ext uri="{FF2B5EF4-FFF2-40B4-BE49-F238E27FC236}">
                <a16:creationId xmlns:a16="http://schemas.microsoft.com/office/drawing/2014/main" id="{54253F60-8B31-6272-41B3-5C95D6A90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pt-BR"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32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60" r:id="rId4"/>
    <p:sldLayoutId id="2147483670" r:id="rId5"/>
    <p:sldLayoutId id="2147483668" r:id="rId6"/>
    <p:sldLayoutId id="2147483669" r:id="rId7"/>
    <p:sldLayoutId id="2147483667" r:id="rId8"/>
    <p:sldLayoutId id="2147483666" r:id="rId9"/>
    <p:sldLayoutId id="2147483665" r:id="rId10"/>
    <p:sldLayoutId id="2147483653" r:id="rId11"/>
    <p:sldLayoutId id="2147483664" r:id="rId12"/>
    <p:sldLayoutId id="2147483671" r:id="rId13"/>
    <p:sldLayoutId id="2147483663" r:id="rId14"/>
    <p:sldLayoutId id="2147483662" r:id="rId15"/>
    <p:sldLayoutId id="2147483654" r:id="rId16"/>
    <p:sldLayoutId id="214748365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33856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7B1341B-74CE-99E1-8A79-DB717AB6E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938" y="3296473"/>
            <a:ext cx="6867144" cy="111028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Grupo pgg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D1867331-230D-9C0A-257F-D767A3E56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Projeto Passeio Carioca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C260DAAE-F925-11DA-1392-452BA0DFE2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26836" b="26836"/>
          <a:stretch/>
        </p:blipFill>
        <p:spPr/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EA1658-8E54-4528-22F8-F60E72E6AA5C}"/>
              </a:ext>
            </a:extLst>
          </p:cNvPr>
          <p:cNvSpPr txBox="1"/>
          <p:nvPr/>
        </p:nvSpPr>
        <p:spPr>
          <a:xfrm>
            <a:off x="580938" y="4406756"/>
            <a:ext cx="5184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Gabriel Lacerda – Guilherme Maranhão -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Pedro Caravellos – Guilherme Dantas -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Gabriel Mendonça – Luigi Fernando</a:t>
            </a:r>
          </a:p>
        </p:txBody>
      </p:sp>
    </p:spTree>
    <p:extLst>
      <p:ext uri="{BB962C8B-B14F-4D97-AF65-F5344CB8AC3E}">
        <p14:creationId xmlns:p14="http://schemas.microsoft.com/office/powerpoint/2010/main" val="147962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DBBD9FBF-BDEA-E2A9-5AC0-F365EF1C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3" y="0"/>
            <a:ext cx="4856183" cy="219456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7200" dirty="0"/>
              <a:t>Sumário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51A06734-9234-687F-E232-56B8B04C89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5212" r="15212"/>
          <a:stretch/>
        </p:blipFill>
        <p:spPr/>
      </p:pic>
      <p:graphicFrame>
        <p:nvGraphicFramePr>
          <p:cNvPr id="11" name="Tabela 11">
            <a:extLst>
              <a:ext uri="{FF2B5EF4-FFF2-40B4-BE49-F238E27FC236}">
                <a16:creationId xmlns:a16="http://schemas.microsoft.com/office/drawing/2014/main" id="{0B69E8E6-9D16-D9E3-B5C1-6F6E6588BF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488835"/>
              </p:ext>
            </p:extLst>
          </p:nvPr>
        </p:nvGraphicFramePr>
        <p:xfrm>
          <a:off x="4856163" y="2212977"/>
          <a:ext cx="7335836" cy="3122996"/>
        </p:xfrm>
        <a:graphic>
          <a:graphicData uri="http://schemas.openxmlformats.org/drawingml/2006/table">
            <a:tbl>
              <a:tblPr firstRow="1" bandRow="1"/>
              <a:tblGrid>
                <a:gridCol w="797877">
                  <a:extLst>
                    <a:ext uri="{9D8B030D-6E8A-4147-A177-3AD203B41FA5}">
                      <a16:colId xmlns:a16="http://schemas.microsoft.com/office/drawing/2014/main" val="1680321436"/>
                    </a:ext>
                  </a:extLst>
                </a:gridCol>
                <a:gridCol w="6537959">
                  <a:extLst>
                    <a:ext uri="{9D8B030D-6E8A-4147-A177-3AD203B41FA5}">
                      <a16:colId xmlns:a16="http://schemas.microsoft.com/office/drawing/2014/main" val="1621479666"/>
                    </a:ext>
                  </a:extLst>
                </a:gridCol>
              </a:tblGrid>
              <a:tr h="780749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2400" noProof="0" dirty="0">
                          <a:latin typeface="+mj-lt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2400" noProof="0" dirty="0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Historia do projeto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244635"/>
                  </a:ext>
                </a:extLst>
              </a:tr>
              <a:tr h="780749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2400" noProof="0" dirty="0">
                          <a:latin typeface="+mj-lt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2400" noProof="0" dirty="0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metodologia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0913436"/>
                  </a:ext>
                </a:extLst>
              </a:tr>
              <a:tr h="780749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2400" noProof="0" dirty="0">
                          <a:latin typeface="+mj-lt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2400" noProof="0" dirty="0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etapas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8392374"/>
                  </a:ext>
                </a:extLst>
              </a:tr>
              <a:tr h="780749">
                <a:tc>
                  <a:txBody>
                    <a:bodyPr/>
                    <a:lstStyle/>
                    <a:p>
                      <a:pPr algn="ctr" rtl="0"/>
                      <a:r>
                        <a:rPr lang="pt-BR" sz="2400" noProof="0" dirty="0">
                          <a:latin typeface="+mj-lt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2400" noProof="0" dirty="0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Processos 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326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214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CC6F5-02C5-476C-AB35-2C9A0FD6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74" y="-300250"/>
            <a:ext cx="4370832" cy="2194560"/>
          </a:xfrm>
        </p:spPr>
        <p:txBody>
          <a:bodyPr/>
          <a:lstStyle/>
          <a:p>
            <a:r>
              <a:rPr lang="pt-BR" dirty="0"/>
              <a:t>Historia do projeto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54ED09-4B9C-4AE0-973C-40293CB13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8152" y="1694234"/>
            <a:ext cx="7335814" cy="4645152"/>
          </a:xfrm>
        </p:spPr>
        <p:txBody>
          <a:bodyPr/>
          <a:lstStyle/>
          <a:p>
            <a:r>
              <a:rPr lang="pt-BR" dirty="0"/>
              <a:t>Reunia com o cliente</a:t>
            </a:r>
          </a:p>
          <a:p>
            <a:r>
              <a:rPr lang="pt-BR" dirty="0"/>
              <a:t>Compreensão do que deve ser feito</a:t>
            </a:r>
          </a:p>
          <a:p>
            <a:r>
              <a:rPr lang="pt-BR" dirty="0"/>
              <a:t>Metodologia</a:t>
            </a:r>
          </a:p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DA691FB-5919-4A33-AB84-E1F4D266D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52" y="3630304"/>
            <a:ext cx="12210152" cy="3227696"/>
          </a:xfrm>
          <a:prstGeom prst="rect">
            <a:avLst/>
          </a:prstGeom>
        </p:spPr>
      </p:pic>
      <p:sp>
        <p:nvSpPr>
          <p:cNvPr id="10" name="Espaço Reservado para Conteúdo 3">
            <a:extLst>
              <a:ext uri="{FF2B5EF4-FFF2-40B4-BE49-F238E27FC236}">
                <a16:creationId xmlns:a16="http://schemas.microsoft.com/office/drawing/2014/main" id="{0C5EAC64-7AAC-434D-A755-31171B56D45C}"/>
              </a:ext>
            </a:extLst>
          </p:cNvPr>
          <p:cNvSpPr txBox="1">
            <a:spLocks/>
          </p:cNvSpPr>
          <p:nvPr/>
        </p:nvSpPr>
        <p:spPr>
          <a:xfrm>
            <a:off x="7317662" y="1694234"/>
            <a:ext cx="7335814" cy="4645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t-BR"/>
            </a:defPPr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385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Prototipação pelo </a:t>
            </a:r>
            <a:r>
              <a:rPr lang="pt-BR" dirty="0" err="1"/>
              <a:t>Figma</a:t>
            </a:r>
            <a:endParaRPr lang="pt-BR" dirty="0"/>
          </a:p>
          <a:p>
            <a:r>
              <a:rPr lang="pt-BR" dirty="0"/>
              <a:t>Programação em </a:t>
            </a:r>
            <a:r>
              <a:rPr lang="pt-BR" dirty="0" err="1"/>
              <a:t>React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3185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59025BC-7A1A-3FAF-3BC0-13AF568A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297" y="1267241"/>
            <a:ext cx="4718304" cy="119912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metodologia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752DFB8-B7A2-DE8A-3E38-FC3170612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650" y="2466363"/>
            <a:ext cx="4604951" cy="3031228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2000" dirty="0">
                <a:latin typeface="Bahnschrift Light" panose="020B0502040204020203" pitchFamily="34" charset="0"/>
              </a:rPr>
              <a:t>-Dividimos cada tarefa entre os membros da equipe, através do </a:t>
            </a:r>
            <a:r>
              <a:rPr lang="pt-BR" sz="2000" dirty="0" err="1">
                <a:latin typeface="Bahnschrift Light" panose="020B0502040204020203" pitchFamily="34" charset="0"/>
              </a:rPr>
              <a:t>trello</a:t>
            </a:r>
            <a:r>
              <a:rPr lang="pt-BR" sz="2000" dirty="0">
                <a:latin typeface="Bahnschrift Light" panose="020B0502040204020203" pitchFamily="34" charset="0"/>
              </a:rPr>
              <a:t>. </a:t>
            </a:r>
          </a:p>
          <a:p>
            <a:pPr rtl="0"/>
            <a:r>
              <a:rPr lang="pt-BR" sz="2000" dirty="0">
                <a:latin typeface="Bahnschrift Light" panose="020B0502040204020203" pitchFamily="34" charset="0"/>
              </a:rPr>
              <a:t>–Coletamos os dados através da entrevista com o “Passeio Carioca”, realizamos o projeto no </a:t>
            </a:r>
            <a:r>
              <a:rPr lang="pt-BR" sz="2000" dirty="0" err="1">
                <a:latin typeface="Bahnschrift Light" panose="020B0502040204020203" pitchFamily="34" charset="0"/>
              </a:rPr>
              <a:t>github</a:t>
            </a:r>
            <a:r>
              <a:rPr lang="pt-BR" sz="2000" dirty="0">
                <a:latin typeface="Bahnschrift Light" panose="020B0502040204020203" pitchFamily="34" charset="0"/>
              </a:rPr>
              <a:t>, através do sistema GIT e toda a programação em </a:t>
            </a:r>
            <a:r>
              <a:rPr lang="pt-BR" sz="2000" dirty="0" err="1">
                <a:latin typeface="Bahnschrift Light" panose="020B0502040204020203" pitchFamily="34" charset="0"/>
              </a:rPr>
              <a:t>react</a:t>
            </a:r>
            <a:r>
              <a:rPr lang="pt-BR" sz="2000" dirty="0">
                <a:latin typeface="Bahnschrift Light" panose="020B0502040204020203" pitchFamily="34" charset="0"/>
              </a:rPr>
              <a:t>. 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3A127E98-F085-5A66-9D65-E2BAC77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3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C90F9375-7D60-5547-02DC-A2AF4BE0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Projeto Passeio Carioca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5AF93863-763B-590D-9D57-2E4C5A8E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2023</a:t>
            </a:r>
          </a:p>
        </p:txBody>
      </p:sp>
      <p:pic>
        <p:nvPicPr>
          <p:cNvPr id="2050" name="Picture 2" descr="Download Github, Github Logo, Github Icon. Royalty-Free ...">
            <a:extLst>
              <a:ext uri="{FF2B5EF4-FFF2-40B4-BE49-F238E27FC236}">
                <a16:creationId xmlns:a16="http://schemas.microsoft.com/office/drawing/2014/main" id="{CD849B5F-D7C6-0ACD-D1B8-4CC84349E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52" y="1413545"/>
            <a:ext cx="4030910" cy="403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2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24D41A5-D861-58F6-966C-1AD85ED6E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BR" dirty="0"/>
              <a:t>4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42AC3C4-42E1-63B3-99E5-9C20E18E8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Passeio Carioca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5DCC061-72A3-D906-3403-FD68BB36D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2023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2EEB360-7932-1DA7-52A2-3B96DE274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159"/>
          <a:stretch/>
        </p:blipFill>
        <p:spPr>
          <a:xfrm>
            <a:off x="545285" y="680254"/>
            <a:ext cx="5368954" cy="549749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3DCD0E-6897-99FB-C77A-AD17DA67120C}"/>
              </a:ext>
            </a:extLst>
          </p:cNvPr>
          <p:cNvSpPr txBox="1"/>
          <p:nvPr/>
        </p:nvSpPr>
        <p:spPr>
          <a:xfrm>
            <a:off x="6277763" y="2038525"/>
            <a:ext cx="19103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+mj-lt"/>
              </a:rPr>
              <a:t>ETAPAS</a:t>
            </a:r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27822FC6-9DEC-135A-DCB5-C78E69A06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7763" y="2805701"/>
            <a:ext cx="4604951" cy="209347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2000" dirty="0">
                <a:latin typeface="Bahnschrift Light" panose="020B0502040204020203" pitchFamily="34" charset="0"/>
              </a:rPr>
              <a:t>Através do TRELLO dividimos nossas tarefas em categorias:</a:t>
            </a:r>
          </a:p>
          <a:p>
            <a:pPr rtl="0"/>
            <a:r>
              <a:rPr lang="pt-BR" sz="2000" dirty="0">
                <a:latin typeface="Bahnschrift Light" panose="020B0502040204020203" pitchFamily="34" charset="0"/>
              </a:rPr>
              <a:t>-A fazer</a:t>
            </a:r>
          </a:p>
          <a:p>
            <a:pPr rtl="0"/>
            <a:r>
              <a:rPr lang="pt-BR" sz="2000" dirty="0">
                <a:latin typeface="Bahnschrift Light" panose="020B0502040204020203" pitchFamily="34" charset="0"/>
              </a:rPr>
              <a:t>-Em andamento</a:t>
            </a:r>
          </a:p>
          <a:p>
            <a:pPr rtl="0"/>
            <a:r>
              <a:rPr lang="pt-BR" sz="2000" dirty="0">
                <a:latin typeface="Bahnschrift Light" panose="020B0502040204020203" pitchFamily="34" charset="0"/>
              </a:rPr>
              <a:t>-Concluído</a:t>
            </a:r>
          </a:p>
          <a:p>
            <a:r>
              <a:rPr lang="pt-BR" sz="2000" dirty="0">
                <a:latin typeface="Bahnschrift Light" panose="020B0502040204020203" pitchFamily="34" charset="0"/>
              </a:rPr>
              <a:t>-E o nome de cada desenvolvedor com a lista de suas respectivas </a:t>
            </a:r>
            <a:r>
              <a:rPr lang="pt-BR" sz="2000" dirty="0" err="1">
                <a:latin typeface="Bahnschrift Light" panose="020B0502040204020203" pitchFamily="34" charset="0"/>
              </a:rPr>
              <a:t>realizaçôes</a:t>
            </a:r>
            <a:endParaRPr lang="pt-BR" sz="2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430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59025BC-7A1A-3FAF-3BC0-13AF568A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1040738"/>
            <a:ext cx="5171931" cy="164592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3600" dirty="0" err="1"/>
              <a:t>PRocessos</a:t>
            </a:r>
            <a:endParaRPr lang="pt-BR" sz="36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752DFB8-B7A2-DE8A-3E38-FC3170612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471171"/>
            <a:ext cx="4604951" cy="3031228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A equipe decidiu usar o </a:t>
            </a:r>
            <a:r>
              <a:rPr lang="pt-BR" dirty="0" err="1"/>
              <a:t>figma</a:t>
            </a:r>
            <a:r>
              <a:rPr lang="pt-BR" dirty="0"/>
              <a:t> para uma prototipagem do projeto e começar a ter ideia de como deveria ser o feed.</a:t>
            </a:r>
          </a:p>
          <a:p>
            <a:r>
              <a:rPr lang="pt-BR" dirty="0"/>
              <a:t>Após a prototipação começou a busca por quais bibliotecas usar e após a escolha começou de fato a programação utilizando </a:t>
            </a:r>
            <a:r>
              <a:rPr lang="pt-BR" dirty="0" err="1"/>
              <a:t>react</a:t>
            </a:r>
            <a:endParaRPr lang="pt-BR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3A127E98-F085-5A66-9D65-E2BAC77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2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C90F9375-7D60-5547-02DC-A2AF4BE0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Projeto Passeio Carioca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5AF93863-763B-590D-9D57-2E4C5A8E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2023</a:t>
            </a:r>
          </a:p>
        </p:txBody>
      </p:sp>
      <p:pic>
        <p:nvPicPr>
          <p:cNvPr id="12" name="Espaço Reservado para Imagem 7">
            <a:extLst>
              <a:ext uri="{FF2B5EF4-FFF2-40B4-BE49-F238E27FC236}">
                <a16:creationId xmlns:a16="http://schemas.microsoft.com/office/drawing/2014/main" id="{0A73B8D9-235E-4FBB-B2A6-CE6A5BB932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" r="210"/>
          <a:stretch/>
        </p:blipFill>
        <p:spPr>
          <a:xfrm>
            <a:off x="1076706" y="670680"/>
            <a:ext cx="4370388" cy="5553075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97854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33">
      <a:dk1>
        <a:srgbClr val="000000"/>
      </a:dk1>
      <a:lt1>
        <a:srgbClr val="FFFFFF"/>
      </a:lt1>
      <a:dk2>
        <a:srgbClr val="59512B"/>
      </a:dk2>
      <a:lt2>
        <a:srgbClr val="E7E4E6"/>
      </a:lt2>
      <a:accent1>
        <a:srgbClr val="F8F4EC"/>
      </a:accent1>
      <a:accent2>
        <a:srgbClr val="474134"/>
      </a:accent2>
      <a:accent3>
        <a:srgbClr val="E5E0D8"/>
      </a:accent3>
      <a:accent4>
        <a:srgbClr val="B6A592"/>
      </a:accent4>
      <a:accent5>
        <a:srgbClr val="F4F0ED"/>
      </a:accent5>
      <a:accent6>
        <a:srgbClr val="CEC5A7"/>
      </a:accent6>
      <a:hlink>
        <a:srgbClr val="827D57"/>
      </a:hlink>
      <a:folHlink>
        <a:srgbClr val="867052"/>
      </a:folHlink>
    </a:clrScheme>
    <a:fontScheme name="Custom 31">
      <a:majorFont>
        <a:latin typeface="Felix Titl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493471_TF33492763_Win32" id="{E8B08ACD-9291-4A21-A592-C8C6431AAED7}" vid="{2CAEB094-02AD-48BF-9D04-D06B93A4420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741A42-9646-4B63-A6BC-7DA2EE5F87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9B373E-6FDE-4773-A0C6-CDA9846E30C9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www.w3.org/XML/1998/namespace"/>
    <ds:schemaRef ds:uri="http://purl.org/dc/elements/1.1/"/>
    <ds:schemaRef ds:uri="230e9df3-be65-4c73-a93b-d1236ebd677e"/>
    <ds:schemaRef ds:uri="16c05727-aa75-4e4a-9b5f-8a80a1165891"/>
    <ds:schemaRef ds:uri="71af3243-3dd4-4a8d-8c0d-dd76da1f02a5"/>
    <ds:schemaRef ds:uri="http://schemas.microsoft.com/sharepoint/v3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BB8FCA9-2C7D-45A4-87C8-02C272E9F4D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</TotalTime>
  <Words>193</Words>
  <Application>Microsoft Office PowerPoint</Application>
  <PresentationFormat>Widescreen</PresentationFormat>
  <Paragraphs>45</Paragraphs>
  <Slides>6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4" baseType="lpstr">
      <vt:lpstr>Arial</vt:lpstr>
      <vt:lpstr>Avenir Next LT Pro</vt:lpstr>
      <vt:lpstr>Bahnschrift Light</vt:lpstr>
      <vt:lpstr>Calibri</vt:lpstr>
      <vt:lpstr>Felix Titling</vt:lpstr>
      <vt:lpstr>Gill Sans Nova Light</vt:lpstr>
      <vt:lpstr>Wingdings</vt:lpstr>
      <vt:lpstr>Tema do Office</vt:lpstr>
      <vt:lpstr>Grupo pgg</vt:lpstr>
      <vt:lpstr>Sumário</vt:lpstr>
      <vt:lpstr>Historia do projeto</vt:lpstr>
      <vt:lpstr>metodologia</vt:lpstr>
      <vt:lpstr>Apresentação do PowerPoint</vt:lpstr>
      <vt:lpstr>PRocessos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pgg</dc:title>
  <dc:creator>Gabriel Lacerda</dc:creator>
  <cp:lastModifiedBy>GABRIEL MENDONCA DE MEDEIROS</cp:lastModifiedBy>
  <cp:revision>6</cp:revision>
  <dcterms:created xsi:type="dcterms:W3CDTF">2023-11-08T00:40:07Z</dcterms:created>
  <dcterms:modified xsi:type="dcterms:W3CDTF">2023-11-22T19:27:21Z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